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1" r:id="rId4"/>
  </p:sldMasterIdLst>
  <p:notesMasterIdLst>
    <p:notesMasterId r:id="rId5"/>
  </p:notesMasterIdLst>
  <p:sldIdLst>
    <p:sldId id="256" r:id="rId6"/>
    <p:sldId id="257" r:id="rId7"/>
    <p:sldId id="258" r:id="rId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jp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256fb4e29c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256fb4e29c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256fb4e29c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256fb4e29c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Relationship Id="rId3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b="2875" l="0" r="0" t="2875"/>
          <a:stretch/>
        </p:blipFill>
        <p:spPr>
          <a:xfrm>
            <a:off x="4614014" y="-50427"/>
            <a:ext cx="3699212" cy="5229814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8293231" y="-70597"/>
            <a:ext cx="951000" cy="5229900"/>
          </a:xfrm>
          <a:prstGeom prst="rect">
            <a:avLst/>
          </a:prstGeom>
          <a:solidFill>
            <a:srgbClr val="FC680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2"/>
          <p:cNvSpPr txBox="1"/>
          <p:nvPr>
            <p:ph idx="1" type="body"/>
          </p:nvPr>
        </p:nvSpPr>
        <p:spPr>
          <a:xfrm>
            <a:off x="262038" y="3311611"/>
            <a:ext cx="40659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909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1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2" type="body"/>
          </p:nvPr>
        </p:nvSpPr>
        <p:spPr>
          <a:xfrm>
            <a:off x="0" y="4149566"/>
            <a:ext cx="9144000" cy="10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ts val="3200"/>
              <a:buFont typeface="Arial"/>
              <a:buNone/>
              <a:defRPr b="0" i="1" sz="3200" u="none" cap="none" strike="noStrike">
                <a:solidFill>
                  <a:srgbClr val="FF0000"/>
                </a:solidFill>
                <a:latin typeface="MS Gothic"/>
                <a:ea typeface="MS Gothic"/>
                <a:cs typeface="MS Gothic"/>
                <a:sym typeface="MS Gothic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3" type="body"/>
          </p:nvPr>
        </p:nvSpPr>
        <p:spPr>
          <a:xfrm>
            <a:off x="262038" y="663241"/>
            <a:ext cx="4065900" cy="19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Arial"/>
              <a:buNone/>
              <a:defRPr b="1" i="0" sz="45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4" type="body"/>
          </p:nvPr>
        </p:nvSpPr>
        <p:spPr>
          <a:xfrm>
            <a:off x="262038" y="3695326"/>
            <a:ext cx="40659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6" name="Google Shape;16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511719" y="109426"/>
            <a:ext cx="451434" cy="1724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7" name="Google Shape;67;p1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8" name="Google Shape;68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9pPr>
          </a:lstStyle>
          <a:p/>
        </p:txBody>
      </p:sp>
      <p:sp>
        <p:nvSpPr>
          <p:cNvPr id="71" name="Google Shape;7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3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9pPr>
          </a:lstStyle>
          <a:p/>
        </p:txBody>
      </p:sp>
      <p:sp>
        <p:nvSpPr>
          <p:cNvPr id="75" name="Google Shape;75;p13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6" name="Google Shape;76;p13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7" name="Google Shape;77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0" name="Google Shape;80;p1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1" name="Google Shape;81;p14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2" name="Google Shape;82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">
  <p:cSld name="Overview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idx="1" type="body"/>
          </p:nvPr>
        </p:nvSpPr>
        <p:spPr>
          <a:xfrm>
            <a:off x="204065" y="740368"/>
            <a:ext cx="2705700" cy="33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2" type="body"/>
          </p:nvPr>
        </p:nvSpPr>
        <p:spPr>
          <a:xfrm>
            <a:off x="3252528" y="1305759"/>
            <a:ext cx="56439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3" type="body"/>
          </p:nvPr>
        </p:nvSpPr>
        <p:spPr>
          <a:xfrm>
            <a:off x="3246526" y="1920619"/>
            <a:ext cx="5649900" cy="2211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55600" lvl="0" marL="4572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spcBef>
                <a:spcPts val="400"/>
              </a:spcBef>
              <a:spcAft>
                <a:spcPts val="0"/>
              </a:spcAft>
              <a:buClr>
                <a:srgbClr val="E4610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30200" lvl="2" marL="1371600" marR="0" rtl="0" algn="l">
              <a:spcBef>
                <a:spcPts val="300"/>
              </a:spcBef>
              <a:spcAft>
                <a:spcPts val="0"/>
              </a:spcAft>
              <a:buClr>
                <a:srgbClr val="E46102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spcBef>
                <a:spcPts val="300"/>
              </a:spcBef>
              <a:spcAft>
                <a:spcPts val="0"/>
              </a:spcAft>
              <a:buClr>
                <a:srgbClr val="D95E00"/>
              </a:buClr>
              <a:buSzPts val="1400"/>
              <a:buFont typeface="NTR"/>
              <a:buChar char="&gt;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spcBef>
                <a:spcPts val="200"/>
              </a:spcBef>
              <a:spcAft>
                <a:spcPts val="0"/>
              </a:spcAft>
              <a:buClr>
                <a:srgbClr val="D95E00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200"/>
              </a:spcBef>
              <a:spcAft>
                <a:spcPts val="0"/>
              </a:spcAft>
              <a:buClr>
                <a:srgbClr val="D95E00"/>
              </a:buClr>
              <a:buSzPts val="1100"/>
              <a:buFont typeface="NTR"/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200"/>
              </a:spcBef>
              <a:spcAft>
                <a:spcPts val="0"/>
              </a:spcAft>
              <a:buClr>
                <a:srgbClr val="D95E00"/>
              </a:buClr>
              <a:buSzPts val="1000"/>
              <a:buFont typeface="Noto Sans Symbols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4" type="body"/>
          </p:nvPr>
        </p:nvSpPr>
        <p:spPr>
          <a:xfrm>
            <a:off x="0" y="4133850"/>
            <a:ext cx="9144000" cy="1009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ts val="3200"/>
              <a:buFont typeface="Arial"/>
              <a:buNone/>
              <a:defRPr b="0" i="1" sz="3200" u="none" cap="none" strike="noStrike">
                <a:solidFill>
                  <a:srgbClr val="FF0000"/>
                </a:solidFill>
                <a:latin typeface="MS Gothic"/>
                <a:ea typeface="MS Gothic"/>
                <a:cs typeface="MS Gothic"/>
                <a:sym typeface="MS Gothic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22" name="Google Shape;22;p3"/>
          <p:cNvCxnSpPr/>
          <p:nvPr/>
        </p:nvCxnSpPr>
        <p:spPr>
          <a:xfrm>
            <a:off x="204064" y="384371"/>
            <a:ext cx="2006100" cy="0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3"/>
          <p:cNvCxnSpPr/>
          <p:nvPr/>
        </p:nvCxnSpPr>
        <p:spPr>
          <a:xfrm>
            <a:off x="2532476" y="384371"/>
            <a:ext cx="6364200" cy="0"/>
          </a:xfrm>
          <a:prstGeom prst="straightConnector1">
            <a:avLst/>
          </a:prstGeom>
          <a:noFill/>
          <a:ln cap="flat" cmpd="sng" w="127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4"/>
          <p:cNvCxnSpPr/>
          <p:nvPr/>
        </p:nvCxnSpPr>
        <p:spPr>
          <a:xfrm>
            <a:off x="204064" y="384819"/>
            <a:ext cx="2006100" cy="0"/>
          </a:xfrm>
          <a:prstGeom prst="straightConnector1">
            <a:avLst/>
          </a:prstGeom>
          <a:noFill/>
          <a:ln cap="flat" cmpd="sng" w="254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6" name="Google Shape;26;p4"/>
          <p:cNvCxnSpPr/>
          <p:nvPr/>
        </p:nvCxnSpPr>
        <p:spPr>
          <a:xfrm>
            <a:off x="2532476" y="384819"/>
            <a:ext cx="6364200" cy="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4"/>
          <p:cNvSpPr txBox="1"/>
          <p:nvPr>
            <p:ph idx="1" type="body"/>
          </p:nvPr>
        </p:nvSpPr>
        <p:spPr>
          <a:xfrm>
            <a:off x="0" y="4133851"/>
            <a:ext cx="9144000" cy="10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ts val="3200"/>
              <a:buFont typeface="Arial"/>
              <a:buNone/>
              <a:defRPr b="0" i="1" sz="3200" u="none" cap="none" strike="noStrike">
                <a:solidFill>
                  <a:srgbClr val="FF0000"/>
                </a:solidFill>
                <a:latin typeface="MS Gothic"/>
                <a:ea typeface="MS Gothic"/>
                <a:cs typeface="MS Gothic"/>
                <a:sym typeface="MS Gothic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2" type="body"/>
          </p:nvPr>
        </p:nvSpPr>
        <p:spPr>
          <a:xfrm>
            <a:off x="204064" y="718839"/>
            <a:ext cx="8692500" cy="52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3" type="body"/>
          </p:nvPr>
        </p:nvSpPr>
        <p:spPr>
          <a:xfrm>
            <a:off x="204064" y="1308169"/>
            <a:ext cx="8692500" cy="28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81000" lvl="0" marL="457200" marR="0" rtl="0" algn="l"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oto Sans Symbols"/>
              <a:buChar char="▪"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spcBef>
                <a:spcPts val="400"/>
              </a:spcBef>
              <a:spcAft>
                <a:spcPts val="0"/>
              </a:spcAft>
              <a:buClr>
                <a:srgbClr val="E4610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spcBef>
                <a:spcPts val="400"/>
              </a:spcBef>
              <a:spcAft>
                <a:spcPts val="0"/>
              </a:spcAft>
              <a:buClr>
                <a:srgbClr val="E46102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spcBef>
                <a:spcPts val="300"/>
              </a:spcBef>
              <a:spcAft>
                <a:spcPts val="0"/>
              </a:spcAft>
              <a:buClr>
                <a:srgbClr val="D95E00"/>
              </a:buClr>
              <a:buSzPts val="1600"/>
              <a:buFont typeface="NTR"/>
              <a:buChar char="&gt;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spcBef>
                <a:spcPts val="300"/>
              </a:spcBef>
              <a:spcAft>
                <a:spcPts val="0"/>
              </a:spcAft>
              <a:buClr>
                <a:srgbClr val="D95E00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spcBef>
                <a:spcPts val="200"/>
              </a:spcBef>
              <a:spcAft>
                <a:spcPts val="0"/>
              </a:spcAft>
              <a:buClr>
                <a:srgbClr val="D95E00"/>
              </a:buClr>
              <a:buSzPts val="1200"/>
              <a:buFont typeface="NTR"/>
              <a:buChar char="&gt;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2100" lvl="6" marL="3200400" marR="0" rtl="0" algn="l">
              <a:spcBef>
                <a:spcPts val="200"/>
              </a:spcBef>
              <a:spcAft>
                <a:spcPts val="0"/>
              </a:spcAft>
              <a:buClr>
                <a:srgbClr val="D95E00"/>
              </a:buClr>
              <a:buSzPts val="1000"/>
              <a:buFont typeface="Noto Sans Symbols"/>
              <a:buChar char="▪"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85750" lvl="7" marL="3657600" marR="0" rtl="0" algn="l">
              <a:spcBef>
                <a:spcPts val="200"/>
              </a:spcBef>
              <a:spcAft>
                <a:spcPts val="0"/>
              </a:spcAft>
              <a:buClr>
                <a:srgbClr val="D95E00"/>
              </a:buClr>
              <a:buSzPts val="900"/>
              <a:buFont typeface="NTR"/>
              <a:buChar char="&gt;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ull-Page Content">
  <p:cSld name="Full-Page Conten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Google Shape;31;p5"/>
          <p:cNvCxnSpPr/>
          <p:nvPr/>
        </p:nvCxnSpPr>
        <p:spPr>
          <a:xfrm>
            <a:off x="204064" y="384819"/>
            <a:ext cx="2006100" cy="0"/>
          </a:xfrm>
          <a:prstGeom prst="straightConnector1">
            <a:avLst/>
          </a:prstGeom>
          <a:noFill/>
          <a:ln cap="flat" cmpd="sng" w="254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2" name="Google Shape;32;p5"/>
          <p:cNvCxnSpPr/>
          <p:nvPr/>
        </p:nvCxnSpPr>
        <p:spPr>
          <a:xfrm>
            <a:off x="2532476" y="384819"/>
            <a:ext cx="6364200" cy="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0" y="4133851"/>
            <a:ext cx="9144000" cy="10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ts val="3200"/>
              <a:buFont typeface="Arial"/>
              <a:buNone/>
              <a:defRPr b="0" i="1" sz="3200" u="none" cap="none" strike="noStrike">
                <a:solidFill>
                  <a:srgbClr val="FF0000"/>
                </a:solidFill>
                <a:latin typeface="MS Gothic"/>
                <a:ea typeface="MS Gothic"/>
                <a:cs typeface="MS Gothic"/>
                <a:sym typeface="MS Gothic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204064" y="647571"/>
            <a:ext cx="8692500" cy="34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rtl="0" algn="ct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1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Google Shape;36;p6"/>
          <p:cNvCxnSpPr/>
          <p:nvPr/>
        </p:nvCxnSpPr>
        <p:spPr>
          <a:xfrm>
            <a:off x="204064" y="384819"/>
            <a:ext cx="2006100" cy="0"/>
          </a:xfrm>
          <a:prstGeom prst="straightConnector1">
            <a:avLst/>
          </a:prstGeom>
          <a:noFill/>
          <a:ln cap="flat" cmpd="sng" w="254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7" name="Google Shape;37;p6"/>
          <p:cNvCxnSpPr/>
          <p:nvPr/>
        </p:nvCxnSpPr>
        <p:spPr>
          <a:xfrm>
            <a:off x="2532476" y="384819"/>
            <a:ext cx="6364200" cy="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0" y="4133851"/>
            <a:ext cx="9144000" cy="10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ts val="3200"/>
              <a:buFont typeface="Arial"/>
              <a:buNone/>
              <a:defRPr b="0" i="1" sz="3200" u="none" cap="none" strike="noStrike">
                <a:solidFill>
                  <a:srgbClr val="FF0000"/>
                </a:solidFill>
                <a:latin typeface="MS Gothic"/>
                <a:ea typeface="MS Gothic"/>
                <a:cs typeface="MS Gothic"/>
                <a:sym typeface="MS Gothic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4692650" y="647769"/>
            <a:ext cx="4203600" cy="3479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rtl="0" algn="ct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1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204064" y="647571"/>
            <a:ext cx="4209300" cy="34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rtl="0" algn="ct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1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Google Shape;42;p7"/>
          <p:cNvCxnSpPr/>
          <p:nvPr/>
        </p:nvCxnSpPr>
        <p:spPr>
          <a:xfrm>
            <a:off x="204064" y="384819"/>
            <a:ext cx="2006100" cy="0"/>
          </a:xfrm>
          <a:prstGeom prst="straightConnector1">
            <a:avLst/>
          </a:prstGeom>
          <a:noFill/>
          <a:ln cap="flat" cmpd="sng" w="254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3" name="Google Shape;43;p7"/>
          <p:cNvCxnSpPr/>
          <p:nvPr/>
        </p:nvCxnSpPr>
        <p:spPr>
          <a:xfrm>
            <a:off x="2532476" y="384819"/>
            <a:ext cx="6364200" cy="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" name="Google Shape;44;p7"/>
          <p:cNvSpPr txBox="1"/>
          <p:nvPr>
            <p:ph idx="1" type="body"/>
          </p:nvPr>
        </p:nvSpPr>
        <p:spPr>
          <a:xfrm>
            <a:off x="0" y="4133851"/>
            <a:ext cx="9144000" cy="10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ts val="3200"/>
              <a:buFont typeface="Arial"/>
              <a:buNone/>
              <a:defRPr b="0" i="1" sz="3200" u="none" cap="none" strike="noStrike">
                <a:solidFill>
                  <a:srgbClr val="FF0000"/>
                </a:solidFill>
                <a:latin typeface="MS Gothic"/>
                <a:ea typeface="MS Gothic"/>
                <a:cs typeface="MS Gothic"/>
                <a:sym typeface="MS Gothic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" name="Google Shape;45;p7"/>
          <p:cNvSpPr txBox="1"/>
          <p:nvPr>
            <p:ph idx="2" type="body"/>
          </p:nvPr>
        </p:nvSpPr>
        <p:spPr>
          <a:xfrm>
            <a:off x="198438" y="647007"/>
            <a:ext cx="2603400" cy="59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" name="Google Shape;46;p7"/>
          <p:cNvSpPr txBox="1"/>
          <p:nvPr>
            <p:ph idx="3" type="body"/>
          </p:nvPr>
        </p:nvSpPr>
        <p:spPr>
          <a:xfrm>
            <a:off x="198438" y="1405005"/>
            <a:ext cx="2603400" cy="27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" name="Google Shape;47;p7"/>
          <p:cNvSpPr txBox="1"/>
          <p:nvPr>
            <p:ph idx="4" type="body"/>
          </p:nvPr>
        </p:nvSpPr>
        <p:spPr>
          <a:xfrm>
            <a:off x="3000376" y="647769"/>
            <a:ext cx="5895900" cy="3479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rtl="0" algn="ct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1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" showMasterSp="0">
  <p:cSld name="Transi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" name="Google Shape;49;p8"/>
          <p:cNvCxnSpPr/>
          <p:nvPr/>
        </p:nvCxnSpPr>
        <p:spPr>
          <a:xfrm>
            <a:off x="204064" y="384818"/>
            <a:ext cx="2006100" cy="0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0" name="Google Shape;50;p8"/>
          <p:cNvCxnSpPr/>
          <p:nvPr/>
        </p:nvCxnSpPr>
        <p:spPr>
          <a:xfrm>
            <a:off x="2532476" y="384818"/>
            <a:ext cx="6364200" cy="0"/>
          </a:xfrm>
          <a:prstGeom prst="straightConnector1">
            <a:avLst/>
          </a:prstGeom>
          <a:noFill/>
          <a:ln cap="flat" cmpd="sng" w="127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8"/>
          <p:cNvSpPr txBox="1"/>
          <p:nvPr>
            <p:ph idx="1" type="body"/>
          </p:nvPr>
        </p:nvSpPr>
        <p:spPr>
          <a:xfrm>
            <a:off x="0" y="4133851"/>
            <a:ext cx="9144000" cy="10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ts val="3200"/>
              <a:buFont typeface="Arial"/>
              <a:buNone/>
              <a:defRPr b="0" i="1" sz="3200" u="none" cap="none" strike="noStrike">
                <a:solidFill>
                  <a:srgbClr val="FF0000"/>
                </a:solidFill>
                <a:latin typeface="MS Gothic"/>
                <a:ea typeface="MS Gothic"/>
                <a:cs typeface="MS Gothic"/>
                <a:sym typeface="MS Gothic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idx="2" type="body"/>
          </p:nvPr>
        </p:nvSpPr>
        <p:spPr>
          <a:xfrm>
            <a:off x="204064" y="2990850"/>
            <a:ext cx="86925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i="0" sz="4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53" name="Google Shape;53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8825" y="149031"/>
            <a:ext cx="417143" cy="1639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or End Slide">
  <p:cSld name="Section Header or End Slid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/>
          <p:nvPr/>
        </p:nvSpPr>
        <p:spPr>
          <a:xfrm>
            <a:off x="0" y="0"/>
            <a:ext cx="9141600" cy="5143500"/>
          </a:xfrm>
          <a:prstGeom prst="rect">
            <a:avLst/>
          </a:prstGeom>
          <a:solidFill>
            <a:srgbClr val="E4610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6" name="Google Shape;56;p9"/>
          <p:cNvCxnSpPr/>
          <p:nvPr/>
        </p:nvCxnSpPr>
        <p:spPr>
          <a:xfrm>
            <a:off x="204064" y="384818"/>
            <a:ext cx="2006100" cy="0"/>
          </a:xfrm>
          <a:prstGeom prst="straightConnector1">
            <a:avLst/>
          </a:prstGeom>
          <a:noFill/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9"/>
          <p:cNvCxnSpPr/>
          <p:nvPr/>
        </p:nvCxnSpPr>
        <p:spPr>
          <a:xfrm>
            <a:off x="2532476" y="384818"/>
            <a:ext cx="6364200" cy="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9"/>
          <p:cNvSpPr txBox="1"/>
          <p:nvPr>
            <p:ph idx="1" type="body"/>
          </p:nvPr>
        </p:nvSpPr>
        <p:spPr>
          <a:xfrm>
            <a:off x="204064" y="3194050"/>
            <a:ext cx="8692500" cy="9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rtl="0" algn="l"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"/>
              <a:buNone/>
              <a:defRPr b="1" i="0" sz="5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2" type="body"/>
          </p:nvPr>
        </p:nvSpPr>
        <p:spPr>
          <a:xfrm>
            <a:off x="0" y="4133851"/>
            <a:ext cx="9144000" cy="10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ts val="3200"/>
              <a:buFont typeface="Arial"/>
              <a:buNone/>
              <a:defRPr b="0" i="1" sz="3200" u="none" cap="none" strike="noStrike">
                <a:solidFill>
                  <a:srgbClr val="FF0000"/>
                </a:solidFill>
                <a:latin typeface="MS Gothic"/>
                <a:ea typeface="MS Gothic"/>
                <a:cs typeface="MS Gothic"/>
                <a:sym typeface="MS Gothic"/>
              </a:defRPr>
            </a:lvl1pPr>
            <a:lvl2pPr indent="-4064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60" name="Google Shape;60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8825" y="149031"/>
            <a:ext cx="417143" cy="1639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9pPr>
          </a:lstStyle>
          <a:p/>
        </p:txBody>
      </p:sp>
      <p:sp>
        <p:nvSpPr>
          <p:cNvPr id="63" name="Google Shape;63;p1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4" name="Google Shape;6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2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/>
        </p:nvSpPr>
        <p:spPr>
          <a:xfrm>
            <a:off x="8607620" y="193157"/>
            <a:ext cx="930900" cy="1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9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|  </a:t>
            </a:r>
            <a:fld id="{00000000-1234-1234-1234-123412341234}" type="slidenum">
              <a:rPr b="0" i="0" lang="en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" name="Google Shape;7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268825" y="149031"/>
            <a:ext cx="417143" cy="163943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8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13924" y="228608"/>
            <a:ext cx="1693698" cy="101217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jp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5"/>
          <p:cNvSpPr txBox="1"/>
          <p:nvPr>
            <p:ph idx="1" type="body"/>
          </p:nvPr>
        </p:nvSpPr>
        <p:spPr>
          <a:xfrm>
            <a:off x="204064" y="3194050"/>
            <a:ext cx="8692500" cy="939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None/>
            </a:pPr>
            <a:r>
              <a:rPr lang="en"/>
              <a:t>Team MaTron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/>
          <p:nvPr>
            <p:ph idx="2" type="body"/>
          </p:nvPr>
        </p:nvSpPr>
        <p:spPr>
          <a:xfrm>
            <a:off x="198450" y="647000"/>
            <a:ext cx="3012000" cy="596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Matt Hochman</a:t>
            </a:r>
            <a:endParaRPr/>
          </a:p>
        </p:txBody>
      </p:sp>
      <p:sp>
        <p:nvSpPr>
          <p:cNvPr id="93" name="Google Shape;93;p16"/>
          <p:cNvSpPr txBox="1"/>
          <p:nvPr>
            <p:ph idx="4" type="body"/>
          </p:nvPr>
        </p:nvSpPr>
        <p:spPr>
          <a:xfrm>
            <a:off x="3210450" y="647775"/>
            <a:ext cx="5685900" cy="3479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i="0" lang="en"/>
              <a:t>3</a:t>
            </a:r>
            <a:r>
              <a:rPr baseline="30000" i="0" lang="en"/>
              <a:t>rd</a:t>
            </a:r>
            <a:r>
              <a:rPr i="0" lang="en"/>
              <a:t> Year MIS Major</a:t>
            </a:r>
            <a:endParaRPr i="0"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i="0" lang="en" sz="1900"/>
              <a:t>Incoming Intern @ Excellus </a:t>
            </a:r>
            <a:endParaRPr i="0"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i="0"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i="0"/>
          </a:p>
        </p:txBody>
      </p:sp>
      <p:pic>
        <p:nvPicPr>
          <p:cNvPr id="94" name="Google Shape;9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699" y="1483525"/>
            <a:ext cx="2056898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65025" y="2305049"/>
            <a:ext cx="2376750" cy="133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/>
          <p:nvPr>
            <p:ph idx="2" type="body"/>
          </p:nvPr>
        </p:nvSpPr>
        <p:spPr>
          <a:xfrm>
            <a:off x="198452" y="647000"/>
            <a:ext cx="3024000" cy="596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Tron Schell</a:t>
            </a:r>
            <a:endParaRPr/>
          </a:p>
        </p:txBody>
      </p:sp>
      <p:sp>
        <p:nvSpPr>
          <p:cNvPr id="101" name="Google Shape;101;p17"/>
          <p:cNvSpPr txBox="1"/>
          <p:nvPr>
            <p:ph idx="4" type="body"/>
          </p:nvPr>
        </p:nvSpPr>
        <p:spPr>
          <a:xfrm>
            <a:off x="3222450" y="1120625"/>
            <a:ext cx="5673900" cy="210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i="0" lang="en"/>
              <a:t>3</a:t>
            </a:r>
            <a:r>
              <a:rPr baseline="30000" i="0" lang="en"/>
              <a:t>rd</a:t>
            </a:r>
            <a:r>
              <a:rPr i="0" lang="en"/>
              <a:t> Year MIS Major</a:t>
            </a:r>
            <a:endParaRPr i="0"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i="0" lang="en" sz="1900"/>
              <a:t>Incoming </a:t>
            </a:r>
            <a:r>
              <a:rPr i="0" lang="en" sz="1900"/>
              <a:t>Technology Intern @ Johnson &amp; Johnson</a:t>
            </a:r>
            <a:endParaRPr i="0" sz="1900"/>
          </a:p>
        </p:txBody>
      </p:sp>
      <p:pic>
        <p:nvPicPr>
          <p:cNvPr id="102" name="Google Shape;10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450" y="1328900"/>
            <a:ext cx="2343150" cy="2343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7"/>
          <p:cNvPicPr preferRelativeResize="0"/>
          <p:nvPr/>
        </p:nvPicPr>
        <p:blipFill rotWithShape="1">
          <a:blip r:embed="rId4">
            <a:alphaModFix/>
          </a:blip>
          <a:srcRect b="32862" l="0" r="0" t="29849"/>
          <a:stretch/>
        </p:blipFill>
        <p:spPr>
          <a:xfrm>
            <a:off x="4630650" y="2716875"/>
            <a:ext cx="2857500" cy="59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RIT">
  <a:themeElements>
    <a:clrScheme name="RIT">
      <a:dk1>
        <a:srgbClr val="000000"/>
      </a:dk1>
      <a:lt1>
        <a:srgbClr val="FFFFFF"/>
      </a:lt1>
      <a:dk2>
        <a:srgbClr val="6F706F"/>
      </a:dk2>
      <a:lt2>
        <a:srgbClr val="E7E6E6"/>
      </a:lt2>
      <a:accent1>
        <a:srgbClr val="F66900"/>
      </a:accent1>
      <a:accent2>
        <a:srgbClr val="F6BD00"/>
      </a:accent2>
      <a:accent3>
        <a:srgbClr val="C4D500"/>
      </a:accent3>
      <a:accent4>
        <a:srgbClr val="009CBD"/>
      </a:accent4>
      <a:accent5>
        <a:srgbClr val="7D54C7"/>
      </a:accent5>
      <a:accent6>
        <a:srgbClr val="70AD47"/>
      </a:accent6>
      <a:hlink>
        <a:srgbClr val="D64900"/>
      </a:hlink>
      <a:folHlink>
        <a:srgbClr val="71747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